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0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7b16802e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7b16802e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7b16802e8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7b16802e8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b8cb6a7c0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b8cb6a7c0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7b16802e8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7b16802e8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C9DAF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8IbheB2-ix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3C-DO9FyE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0" y="351750"/>
            <a:ext cx="8918700" cy="222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b="1"/>
              <a:t>St Bons SIP 2023-24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b="1"/>
              <a:t>Term 4 update to parents and carers</a:t>
            </a:r>
            <a:endParaRPr b="1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5050" y="2834125"/>
            <a:ext cx="1733550" cy="186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" sz="2200" b="1"/>
              <a:t>Priority 1: To increase pupils engagement and application of knowledge in RE through an oracy based approach.</a:t>
            </a:r>
            <a:endParaRPr sz="22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304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All prayer and liturgy links to either the RE unit or the whole school theme.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 focus for terms 4-6 is pupil led prayer and liturgy. Chaplains will be planning and leading Lent reflections using Lent Bags every Monday throughout Lent.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Chaplaincy will be evaluating HT prayer and liturgy throughout term 4.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  <a:highlight>
                <a:schemeClr val="accent6"/>
              </a:highlight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9450" y="3035338"/>
            <a:ext cx="2705100" cy="16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" sz="2200" b="1"/>
              <a:t>Priority 2:  To introduce an oracy based approach to support high quality outcomes across the curriculum. 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An extended staff meeting in term 3 allowed teachers to focus on the next strand of oracy: presentational talk.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70" name="Google Shape;70;p15" descr="Schooled by Kids is a Green Ivy Schools series of instructional videos by kids intended to help others learn valuable life skills, such as public speaking, conflict resolution, living sustainably, and more&#10;&#10;Subscribe to our channel to receive updates when new episodes are available!" title="Schooled by Kids: Presentation Skills, Part 1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31225" y="2172200"/>
            <a:ext cx="4489900" cy="252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Poetry will be a focus for all KS1 &amp; KS2 pupils in term 4. In class they will compose 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their own poems based around the topic of ‘I am’ or ‘We are’.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Pupils will be taught how to perform their poems using a range of strategies.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Pupils in KS1 and KS2 will take part in a poetry slam where chosen poems will be performanced at the Easter festival. </a:t>
            </a:r>
            <a:endParaRPr/>
          </a:p>
        </p:txBody>
      </p:sp>
      <p:pic>
        <p:nvPicPr>
          <p:cNvPr id="77" name="Google Shape;77;p16" descr="Poet Solli Raphael from Coffs Harbour in New South Wales delivers an encore performance at the Australian Poetry Slam national final to a full house at the Sydney Opera House, becoming the competition's youngest winner yet&#10;&#10;Subscribe to Guardian News on YouTube ► http://bit.ly/guardianwiressub&#10;&#10;Support the Guardian ► https://support.theguardian.com/contribute&#10;&#10;Today in Focus podcast ► https://www.theguardian.com/news/series/todayinfocus&#10;&#10;The Guardian YouTube network:&#10;&#10;The Guardian ► http://www.youtube.com/theguardian&#10;Guardian Football ► http://is.gd/guardianfootball&#10;Guardian Sport ► http://bit.ly/GDNsport&#10;Guardian Culture ► http://is.gd/guardianculture" title="Solli Raphael, 12, becomes youngest winner of Australian Poetry Slam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97425" y="3056000"/>
            <a:ext cx="304800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83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" sz="2200" b="1"/>
              <a:t>Priority 3: Foundation subject leaders to map out knowledge, skills, content and assessment of their subject within the whole school themes with a focus on revisiting prior learning and assessment. 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DT is the focus for terms 4-6. DT week takes place in WB: 18th March.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DT curriculum map in place. Staff meeting takes place WB: 26th Feb outlining St Bons approach to DT.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Focus for week is vehicles. Whole school will engage in this topic.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Classes will have a DT floor book to record outcomes.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We will use staff and pupil feedback to inform future DT weeks.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>
              <a:solidFill>
                <a:schemeClr val="dk1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6713" y="3844488"/>
            <a:ext cx="3895725" cy="117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On-screen Show (16:9)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Simple Light</vt:lpstr>
      <vt:lpstr>St Bons SIP 2023-24 Term 4 update to parents and carers</vt:lpstr>
      <vt:lpstr>Priority 1: To increase pupils engagement and application of knowledge in RE through an oracy based approach. </vt:lpstr>
      <vt:lpstr>Priority 2:  To introduce an oracy based approach to support high quality outcomes across the curriculum. </vt:lpstr>
      <vt:lpstr>PowerPoint Presentation</vt:lpstr>
      <vt:lpstr>Priority 3: Foundation subject leaders to map out knowledge, skills, content and assessment of their subject within the whole school themes with a focus on revisiting prior learning and assessment.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 Bons SIP 2023-24 Term 4 update to parents and carers</dc:title>
  <dc:creator>Sarah Ballantine</dc:creator>
  <cp:lastModifiedBy>Sarah Ballantine</cp:lastModifiedBy>
  <cp:revision>1</cp:revision>
  <dcterms:modified xsi:type="dcterms:W3CDTF">2024-02-25T11:03:23Z</dcterms:modified>
</cp:coreProperties>
</file>