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8" r:id="rId4"/>
    <p:sldId id="258" r:id="rId5"/>
    <p:sldId id="270" r:id="rId6"/>
    <p:sldId id="267" r:id="rId7"/>
    <p:sldId id="265" r:id="rId8"/>
    <p:sldId id="266" r:id="rId9"/>
    <p:sldId id="271" r:id="rId10"/>
    <p:sldId id="259" r:id="rId11"/>
    <p:sldId id="273" r:id="rId12"/>
    <p:sldId id="274" r:id="rId13"/>
    <p:sldId id="260" r:id="rId14"/>
    <p:sldId id="261" r:id="rId15"/>
    <p:sldId id="272" r:id="rId16"/>
    <p:sldId id="263" r:id="rId17"/>
    <p:sldId id="269" r:id="rId18"/>
    <p:sldId id="264" r:id="rId19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554"/>
  </p:normalViewPr>
  <p:slideViewPr>
    <p:cSldViewPr>
      <p:cViewPr varScale="1">
        <p:scale>
          <a:sx n="108" d="100"/>
          <a:sy n="108" d="100"/>
        </p:scale>
        <p:origin x="132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01534-E424-47B2-B7BB-615281697595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A85D0-F6B8-4406-B6FA-BD0531C79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40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8E7EB-1712-4D53-AF87-1E3754AA3B4B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429DA-7829-4BB6-8ED5-F87807819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48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228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72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537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178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748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784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47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75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941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04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27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69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739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40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0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25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443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429DA-7829-4BB6-8ED5-F878078197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49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36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1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5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55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16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51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68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7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8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0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57BA4-9CE5-45CB-A57B-344168478928}" type="datetimeFigureOut">
              <a:rPr lang="en-GB" smtClean="0"/>
              <a:t>15/03/2019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41A2A-0439-41D3-B1EB-2541A3B5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99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(null)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(null)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(null)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(null)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ich.maths.org/" TargetMode="External"/><Relationship Id="rId7" Type="http://schemas.openxmlformats.org/officeDocument/2006/relationships/hyperlink" Target="https://www.oxfordowl.co.uk/for-home/at-school/subject-guides/maths-at-primary-school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pbooks.co.uk/primary-books/maths" TargetMode="External"/><Relationship Id="rId5" Type="http://schemas.openxmlformats.org/officeDocument/2006/relationships/hyperlink" Target="https://www.youtube.com/channel/UCVelQlu1fp6tm1aJLc2zUuw/videos" TargetMode="External"/><Relationship Id="rId4" Type="http://schemas.openxmlformats.org/officeDocument/2006/relationships/hyperlink" Target="https://www.bbc.com/bitesize/subjects/zjxhfg8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(null)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KS1 parent workshop-</a:t>
            </a:r>
            <a:br>
              <a:rPr lang="en-GB" dirty="0"/>
            </a:br>
            <a:r>
              <a:rPr lang="en-GB" dirty="0"/>
              <a:t>Maths at St </a:t>
            </a:r>
            <a:r>
              <a:rPr lang="en-GB" dirty="0" err="1"/>
              <a:t>Bons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717032"/>
            <a:ext cx="2525748" cy="28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/>
              <a:t>Multiplication policy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CB31C4-1B50-B64D-B592-AA93C7E91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79" y="1600200"/>
            <a:ext cx="6397642" cy="4525963"/>
          </a:xfrm>
        </p:spPr>
      </p:pic>
    </p:spTree>
    <p:extLst>
      <p:ext uri="{BB962C8B-B14F-4D97-AF65-F5344CB8AC3E}">
        <p14:creationId xmlns:p14="http://schemas.microsoft.com/office/powerpoint/2010/main" val="6308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/>
              <a:t>Addition policy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BAE4DE-09FC-744A-911F-607C50143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1" y="612050"/>
            <a:ext cx="8838806" cy="6245950"/>
          </a:xfrm>
        </p:spPr>
      </p:pic>
    </p:spTree>
    <p:extLst>
      <p:ext uri="{BB962C8B-B14F-4D97-AF65-F5344CB8AC3E}">
        <p14:creationId xmlns:p14="http://schemas.microsoft.com/office/powerpoint/2010/main" val="23506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/>
              <a:t>Subtraction policy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A0C273-8E48-0646-9618-979A030E6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79" y="1600200"/>
            <a:ext cx="6397642" cy="4525963"/>
          </a:xfrm>
        </p:spPr>
      </p:pic>
    </p:spTree>
    <p:extLst>
      <p:ext uri="{BB962C8B-B14F-4D97-AF65-F5344CB8AC3E}">
        <p14:creationId xmlns:p14="http://schemas.microsoft.com/office/powerpoint/2010/main" val="213386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en-GB" dirty="0"/>
              <a:t>Division policy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7DDFDD-3A8F-1944-9022-6FD3AB506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9" y="771195"/>
            <a:ext cx="8622782" cy="6093296"/>
          </a:xfrm>
        </p:spPr>
      </p:pic>
    </p:spTree>
    <p:extLst>
      <p:ext uri="{BB962C8B-B14F-4D97-AF65-F5344CB8AC3E}">
        <p14:creationId xmlns:p14="http://schemas.microsoft.com/office/powerpoint/2010/main" val="309885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GB" dirty="0"/>
              <a:t>Fractions policy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8CA230-EC16-874E-9569-5B1E026C5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7" y="836712"/>
            <a:ext cx="7869805" cy="5902354"/>
          </a:xfrm>
        </p:spPr>
      </p:pic>
    </p:spTree>
    <p:extLst>
      <p:ext uri="{BB962C8B-B14F-4D97-AF65-F5344CB8AC3E}">
        <p14:creationId xmlns:p14="http://schemas.microsoft.com/office/powerpoint/2010/main" val="35090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GB" dirty="0"/>
              <a:t>Algebra policy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764841-80AB-6E48-8C68-0C4D7383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0" y="764704"/>
            <a:ext cx="7875719" cy="5906789"/>
          </a:xfrm>
        </p:spPr>
      </p:pic>
    </p:spTree>
    <p:extLst>
      <p:ext uri="{BB962C8B-B14F-4D97-AF65-F5344CB8AC3E}">
        <p14:creationId xmlns:p14="http://schemas.microsoft.com/office/powerpoint/2010/main" val="10403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3"/>
              </a:rPr>
              <a:t>www.nrich.maths.org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dirty="0"/>
              <a:t>BBC </a:t>
            </a:r>
            <a:r>
              <a:rPr lang="en-GB" dirty="0" err="1"/>
              <a:t>Bitesize</a:t>
            </a:r>
            <a:r>
              <a:rPr lang="en-GB" dirty="0"/>
              <a:t> Maths:</a:t>
            </a:r>
          </a:p>
          <a:p>
            <a:pPr marL="0" indent="0">
              <a:buNone/>
            </a:pPr>
            <a:r>
              <a:rPr lang="en-GB" dirty="0"/>
              <a:t> </a:t>
            </a:r>
            <a:r>
              <a:rPr lang="en-GB" dirty="0">
                <a:hlinkClick r:id="rId4"/>
              </a:rPr>
              <a:t>https://www.bbc.com/bitesize/subjects/zjxhfg8</a:t>
            </a:r>
            <a:endParaRPr lang="en-GB" dirty="0"/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For KS2, Ultimate Maths Organiser on YouTube: </a:t>
            </a:r>
          </a:p>
          <a:p>
            <a:pPr marL="0" indent="0">
              <a:buNone/>
            </a:pPr>
            <a:r>
              <a:rPr lang="en-GB" dirty="0">
                <a:hlinkClick r:id="rId5"/>
              </a:rPr>
              <a:t>https://www.youtube.com/channel/UCVelQlu1fp6tm1aJLc2zUuw/videos</a:t>
            </a:r>
            <a:r>
              <a:rPr lang="en-GB" dirty="0"/>
              <a:t>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CGP Books:</a:t>
            </a:r>
          </a:p>
          <a:p>
            <a:pPr marL="0" indent="0">
              <a:buNone/>
            </a:pPr>
            <a:r>
              <a:rPr lang="en-GB" dirty="0">
                <a:hlinkClick r:id="rId6"/>
              </a:rPr>
              <a:t>https://www.cgpbooks.co.uk/primary-books/maths</a:t>
            </a: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Oxford Owl maths:</a:t>
            </a:r>
          </a:p>
          <a:p>
            <a:pPr marL="0" indent="0">
              <a:buNone/>
            </a:pPr>
            <a:r>
              <a:rPr lang="en-GB" dirty="0">
                <a:hlinkClick r:id="rId7"/>
              </a:rPr>
              <a:t>https://www.oxfordowl.co.uk/for-home/at-school/subject-guides/maths-at-primary-school/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7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habits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Counting aloud</a:t>
            </a:r>
          </a:p>
          <a:p>
            <a:r>
              <a:rPr lang="en-GB" dirty="0"/>
              <a:t>Number rhymes </a:t>
            </a:r>
          </a:p>
          <a:p>
            <a:r>
              <a:rPr lang="en-GB" dirty="0"/>
              <a:t>Times table practice</a:t>
            </a:r>
          </a:p>
          <a:p>
            <a:r>
              <a:rPr lang="en-GB" dirty="0"/>
              <a:t>Whiteboard work at home </a:t>
            </a:r>
          </a:p>
          <a:p>
            <a:r>
              <a:rPr lang="en-GB" dirty="0"/>
              <a:t>Number bond practice to 10, to 20+ </a:t>
            </a:r>
          </a:p>
        </p:txBody>
      </p:sp>
    </p:spTree>
    <p:extLst>
      <p:ext uri="{BB962C8B-B14F-4D97-AF65-F5344CB8AC3E}">
        <p14:creationId xmlns:p14="http://schemas.microsoft.com/office/powerpoint/2010/main" val="39761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&amp; what next?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584" y="2924944"/>
            <a:ext cx="7585138" cy="336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1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of the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understand how we teach maths at St </a:t>
            </a:r>
            <a:r>
              <a:rPr lang="en-GB" dirty="0" err="1"/>
              <a:t>Bons</a:t>
            </a:r>
            <a:endParaRPr lang="en-GB" dirty="0"/>
          </a:p>
          <a:p>
            <a:r>
              <a:rPr lang="en-GB" dirty="0"/>
              <a:t>To have an understanding of the National Curriculum requirements</a:t>
            </a:r>
          </a:p>
          <a:p>
            <a:r>
              <a:rPr lang="en-GB" dirty="0"/>
              <a:t>To become familiar with the basic methods we use to teach maths at St </a:t>
            </a:r>
            <a:r>
              <a:rPr lang="en-GB" dirty="0" err="1"/>
              <a:t>Bons</a:t>
            </a:r>
            <a:endParaRPr lang="en-GB" dirty="0"/>
          </a:p>
          <a:p>
            <a:r>
              <a:rPr lang="en-GB" dirty="0"/>
              <a:t>To be aware of resources that can be used to support your child(</a:t>
            </a:r>
            <a:r>
              <a:rPr lang="en-GB" dirty="0" err="1"/>
              <a:t>ren</a:t>
            </a:r>
            <a:r>
              <a:rPr lang="en-GB" dirty="0"/>
              <a:t>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085184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 at St </a:t>
            </a:r>
            <a:r>
              <a:rPr lang="en-GB" dirty="0" err="1"/>
              <a:t>Bons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children will engage in a daily maths lesson </a:t>
            </a:r>
          </a:p>
          <a:p>
            <a:r>
              <a:rPr lang="en-GB" dirty="0"/>
              <a:t>Teacher led immediate intervention for children with misconceptions within a lesson</a:t>
            </a:r>
          </a:p>
          <a:p>
            <a:r>
              <a:rPr lang="en-GB" dirty="0"/>
              <a:t>Additional support outside of maths lesson for pupils requiring additional support- all abilities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293096"/>
            <a:ext cx="857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does my child need to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National Curriculum, revised in 2014, has three over arching aims that when combined increase children's mathematical proficiency: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Fluency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Problem solving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50" y="4581128"/>
            <a:ext cx="3850970" cy="1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'The national curriculum for mathematics aims to ensure that all pupils.....become fluent......reason mathematically..... and can solve problems.'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077072"/>
            <a:ext cx="3797206" cy="25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Fluency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The ability to recall and apply knowledge efficiently, accurately and flexibly.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Children need to understand why they are doing what they are doing, and know when it is appropriate to use different methods.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Let’s have a go…</a:t>
            </a:r>
          </a:p>
        </p:txBody>
      </p:sp>
    </p:spTree>
    <p:extLst>
      <p:ext uri="{BB962C8B-B14F-4D97-AF65-F5344CB8AC3E}">
        <p14:creationId xmlns:p14="http://schemas.microsoft.com/office/powerpoint/2010/main" val="31193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The ability to make use of all mathematical skills.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Reasoning is used when children decide what they should do to solve a mathematical question.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Let’s have a go…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1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solving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The ability to seek solutions, explore patterns and formulate mathematical opinions.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We want our children to confidently manipulate their maths knowledge to develop a curiosity and love for maths. 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Let’s have a go…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r>
              <a:rPr lang="en-GB" dirty="0"/>
              <a:t>Reception Maths development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8ECCA1-8F2C-B84E-8215-10C96B8A7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481"/>
            <a:ext cx="8172400" cy="6129300"/>
          </a:xfrm>
        </p:spPr>
      </p:pic>
    </p:spTree>
    <p:extLst>
      <p:ext uri="{BB962C8B-B14F-4D97-AF65-F5344CB8AC3E}">
        <p14:creationId xmlns:p14="http://schemas.microsoft.com/office/powerpoint/2010/main" val="20038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131</TotalTime>
  <Words>323</Words>
  <Application>Microsoft Office PowerPoint</Application>
  <PresentationFormat>On-screen Show (4:3)</PresentationFormat>
  <Paragraphs>84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KS1 parent workshop- Maths at St Bons</vt:lpstr>
      <vt:lpstr>Aims of the workshop</vt:lpstr>
      <vt:lpstr>Maths at St Bons</vt:lpstr>
      <vt:lpstr>What does my child need to know?</vt:lpstr>
      <vt:lpstr>PowerPoint Presentation</vt:lpstr>
      <vt:lpstr>Fluency </vt:lpstr>
      <vt:lpstr>Reasoning</vt:lpstr>
      <vt:lpstr>Problem solving </vt:lpstr>
      <vt:lpstr>Reception Maths development </vt:lpstr>
      <vt:lpstr>Multiplication policy </vt:lpstr>
      <vt:lpstr>Addition policy </vt:lpstr>
      <vt:lpstr>Subtraction policy </vt:lpstr>
      <vt:lpstr>Division policy</vt:lpstr>
      <vt:lpstr>Fractions policy </vt:lpstr>
      <vt:lpstr>Algebra policy </vt:lpstr>
      <vt:lpstr>Resources </vt:lpstr>
      <vt:lpstr>Good habits</vt:lpstr>
      <vt:lpstr>Questions &amp; what next? </vt:lpstr>
    </vt:vector>
  </TitlesOfParts>
  <Company>St Annes Infants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at St Bons- FS/KS1</dc:title>
  <dc:creator>Sarah Ballantine</dc:creator>
  <cp:lastModifiedBy>Sarah Ballantine</cp:lastModifiedBy>
  <cp:revision>39</cp:revision>
  <cp:lastPrinted>2019-03-15T16:13:04Z</cp:lastPrinted>
  <dcterms:created xsi:type="dcterms:W3CDTF">2019-02-19T19:27:39Z</dcterms:created>
  <dcterms:modified xsi:type="dcterms:W3CDTF">2019-03-15T16:13:25Z</dcterms:modified>
</cp:coreProperties>
</file>